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6321E3-A61A-48F9-9C46-0FD46C3D4FE8}" v="2" dt="2025-04-03T18:07:05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9fcbb387-5689-429b-87d8-06a5581e943c" providerId="ADAL" clId="{956321E3-A61A-48F9-9C46-0FD46C3D4FE8}"/>
    <pc:docChg chg="custSel modSld">
      <pc:chgData name="Oliver, Lisa" userId="9fcbb387-5689-429b-87d8-06a5581e943c" providerId="ADAL" clId="{956321E3-A61A-48F9-9C46-0FD46C3D4FE8}" dt="2025-04-03T18:07:05.413" v="1"/>
      <pc:docMkLst>
        <pc:docMk/>
      </pc:docMkLst>
      <pc:sldChg chg="addSp delSp modSp mod delAnim modAnim">
        <pc:chgData name="Oliver, Lisa" userId="9fcbb387-5689-429b-87d8-06a5581e943c" providerId="ADAL" clId="{956321E3-A61A-48F9-9C46-0FD46C3D4FE8}" dt="2025-04-03T18:07:05.413" v="1"/>
        <pc:sldMkLst>
          <pc:docMk/>
          <pc:sldMk cId="503586742" sldId="257"/>
        </pc:sldMkLst>
        <pc:picChg chg="add mod">
          <ac:chgData name="Oliver, Lisa" userId="9fcbb387-5689-429b-87d8-06a5581e943c" providerId="ADAL" clId="{956321E3-A61A-48F9-9C46-0FD46C3D4FE8}" dt="2025-04-03T18:07:05.413" v="1"/>
          <ac:picMkLst>
            <pc:docMk/>
            <pc:sldMk cId="503586742" sldId="257"/>
            <ac:picMk id="2" creationId="{E195E4C2-C002-95D1-26D1-B21F8BE66FE8}"/>
          </ac:picMkLst>
        </pc:picChg>
        <pc:picChg chg="del">
          <ac:chgData name="Oliver, Lisa" userId="9fcbb387-5689-429b-87d8-06a5581e943c" providerId="ADAL" clId="{956321E3-A61A-48F9-9C46-0FD46C3D4FE8}" dt="2025-04-03T18:06:52.608" v="0" actId="478"/>
          <ac:picMkLst>
            <pc:docMk/>
            <pc:sldMk cId="503586742" sldId="257"/>
            <ac:picMk id="3" creationId="{26BC5B68-4F00-3442-4A07-CEABE316C8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96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1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14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2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2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9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75CFB3-16C0-4471-90EC-3E075E9F0C8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507A41-A830-483E-9E35-AFBAB9C37C2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30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98678-631C-ABE3-B36B-D405E4B9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6" y="995909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A9B59-1125-A247-A53F-E7CA49DFE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22" y="12047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2BB5A-6C12-A323-6C8B-64FA7F625697}"/>
              </a:ext>
            </a:extLst>
          </p:cNvPr>
          <p:cNvSpPr txBox="1"/>
          <p:nvPr/>
        </p:nvSpPr>
        <p:spPr>
          <a:xfrm>
            <a:off x="3047998" y="4659297"/>
            <a:ext cx="60960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Add Witnesses Intake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C6AEAD-9888-B3EB-7DDF-2DA917D0D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766" y="576027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5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3"/>
    </mc:Choice>
    <mc:Fallback xmlns="">
      <p:transition spd="slow" advTm="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3 Witnesses">
            <a:hlinkClick r:id="" action="ppaction://media"/>
            <a:extLst>
              <a:ext uri="{FF2B5EF4-FFF2-40B4-BE49-F238E27FC236}">
                <a16:creationId xmlns:a16="http://schemas.microsoft.com/office/drawing/2014/main" id="{E195E4C2-C002-95D1-26D1-B21F8BE66F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S7tggR5t"/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3F816D-F181-4DCA-AE02-72A9107FDF0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63895c81-09da-4aa9-ba0b-b44636258533"/>
  </ds:schemaRefs>
</ds:datastoreItem>
</file>

<file path=customXml/itemProps2.xml><?xml version="1.0" encoding="utf-8"?>
<ds:datastoreItem xmlns:ds="http://schemas.openxmlformats.org/officeDocument/2006/customXml" ds:itemID="{1B742F72-8F89-4C3A-A4E1-CD8355B0A2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0AAC3-960D-423F-B64B-B2C7D062C5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3895c81-09da-4aa9-ba0b-b44636258533"/>
    <ds:schemaRef ds:uri="d4e7cb2d-c066-4ee7-a3df-cc57ddba5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</TotalTime>
  <Words>10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2025-01-13T16:03:51Z</dcterms:created>
  <dcterms:modified xsi:type="dcterms:W3CDTF">2025-04-03T18:07:10Z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430EBD84-9C6B-470F-BFC6-2F8849D7A0B6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2025-01-13T16:20:52Z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018873c7-bd1f-46ce-bac7-471d77c1c14b</vt:lpwstr>
  </property>
  <property fmtid="{D5CDD505-2E9C-101B-9397-08002B2CF9AE}" pid="10" name="MSIP_Label_ea60d57e-af5b-4752-ac57-3e4f28ca11dc_ContentBits">
    <vt:lpwstr>0</vt:lpwstr>
  </property>
  <property fmtid="{D5CDD505-2E9C-101B-9397-08002B2CF9AE}" pid="11" name="ContentTypeId">
    <vt:lpwstr>0x0101002C65270F7A39A34E978B0D40EA41F17D</vt:lpwstr>
  </property>
</Properties>
</file>